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5007" r:id="rId2"/>
    <p:sldId id="5008" r:id="rId3"/>
    <p:sldId id="5012" r:id="rId4"/>
    <p:sldId id="5009" r:id="rId5"/>
    <p:sldId id="5013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1D1"/>
    <a:srgbClr val="C74E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028"/>
    <p:restoredTop sz="94707"/>
  </p:normalViewPr>
  <p:slideViewPr>
    <p:cSldViewPr snapToGrid="0">
      <p:cViewPr varScale="1">
        <p:scale>
          <a:sx n="145" d="100"/>
          <a:sy n="145" d="100"/>
        </p:scale>
        <p:origin x="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D76BC-697E-0B4F-B609-3AB1628F4BD3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AE4E3-2C19-D540-8BD1-C1007181F6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14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ADA223-7FBB-24E7-4698-806D12E0B3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ssholder for lysbilde 1">
            <a:extLst>
              <a:ext uri="{FF2B5EF4-FFF2-40B4-BE49-F238E27FC236}">
                <a16:creationId xmlns:a16="http://schemas.microsoft.com/office/drawing/2014/main" id="{85D402CD-BD0D-DFE1-DE18-9071D08565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Plassholder for notater 2">
            <a:extLst>
              <a:ext uri="{FF2B5EF4-FFF2-40B4-BE49-F238E27FC236}">
                <a16:creationId xmlns:a16="http://schemas.microsoft.com/office/drawing/2014/main" id="{6B0E4C47-2F81-57EA-9277-39E64353EB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/>
          </a:p>
        </p:txBody>
      </p:sp>
      <p:sp>
        <p:nvSpPr>
          <p:cNvPr id="47108" name="Plassholder for lysbildenummer 3">
            <a:extLst>
              <a:ext uri="{FF2B5EF4-FFF2-40B4-BE49-F238E27FC236}">
                <a16:creationId xmlns:a16="http://schemas.microsoft.com/office/drawing/2014/main" id="{5ACF2193-F276-6A0E-FA98-A0FA8DFFDE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368957-19E8-437C-AC5B-48DDF44B55C1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132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DD2B9-FF64-FB90-2DD4-AD0FC3E2D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ssholder for lysbilde 1">
            <a:extLst>
              <a:ext uri="{FF2B5EF4-FFF2-40B4-BE49-F238E27FC236}">
                <a16:creationId xmlns:a16="http://schemas.microsoft.com/office/drawing/2014/main" id="{90AAED04-99EB-B252-27CC-4B39A556F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Plassholder for notater 2">
            <a:extLst>
              <a:ext uri="{FF2B5EF4-FFF2-40B4-BE49-F238E27FC236}">
                <a16:creationId xmlns:a16="http://schemas.microsoft.com/office/drawing/2014/main" id="{65C8F6EC-7363-341F-9141-A051C31141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/>
          </a:p>
        </p:txBody>
      </p:sp>
      <p:sp>
        <p:nvSpPr>
          <p:cNvPr id="47108" name="Plassholder for lysbildenummer 3">
            <a:extLst>
              <a:ext uri="{FF2B5EF4-FFF2-40B4-BE49-F238E27FC236}">
                <a16:creationId xmlns:a16="http://schemas.microsoft.com/office/drawing/2014/main" id="{9FC67931-1640-F824-D59E-78D3D227D4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368957-19E8-437C-AC5B-48DDF44B55C1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519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D5A5D-62AD-356A-D675-25E0AA388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ssholder for lysbilde 1">
            <a:extLst>
              <a:ext uri="{FF2B5EF4-FFF2-40B4-BE49-F238E27FC236}">
                <a16:creationId xmlns:a16="http://schemas.microsoft.com/office/drawing/2014/main" id="{7ED03BAC-CCBD-6D32-8E58-548860F398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Plassholder for notater 2">
            <a:extLst>
              <a:ext uri="{FF2B5EF4-FFF2-40B4-BE49-F238E27FC236}">
                <a16:creationId xmlns:a16="http://schemas.microsoft.com/office/drawing/2014/main" id="{AD580CE9-167D-3BCF-7E49-71805CB669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/>
          </a:p>
        </p:txBody>
      </p:sp>
      <p:sp>
        <p:nvSpPr>
          <p:cNvPr id="47108" name="Plassholder for lysbildenummer 3">
            <a:extLst>
              <a:ext uri="{FF2B5EF4-FFF2-40B4-BE49-F238E27FC236}">
                <a16:creationId xmlns:a16="http://schemas.microsoft.com/office/drawing/2014/main" id="{44BF8A7D-ABF2-097A-1680-CF09CC8767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368957-19E8-437C-AC5B-48DDF44B55C1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317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75C7B-470D-01A4-89C4-022D810B6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ssholder for lysbilde 1">
            <a:extLst>
              <a:ext uri="{FF2B5EF4-FFF2-40B4-BE49-F238E27FC236}">
                <a16:creationId xmlns:a16="http://schemas.microsoft.com/office/drawing/2014/main" id="{7D10CEDE-0AFF-D787-62FE-860410D4ED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Plassholder for notater 2">
            <a:extLst>
              <a:ext uri="{FF2B5EF4-FFF2-40B4-BE49-F238E27FC236}">
                <a16:creationId xmlns:a16="http://schemas.microsoft.com/office/drawing/2014/main" id="{8A659C53-15CE-B012-29F6-D5085C4229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/>
          </a:p>
        </p:txBody>
      </p:sp>
      <p:sp>
        <p:nvSpPr>
          <p:cNvPr id="47108" name="Plassholder for lysbildenummer 3">
            <a:extLst>
              <a:ext uri="{FF2B5EF4-FFF2-40B4-BE49-F238E27FC236}">
                <a16:creationId xmlns:a16="http://schemas.microsoft.com/office/drawing/2014/main" id="{DF2DB54C-920C-C277-B6E8-933382247D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368957-19E8-437C-AC5B-48DDF44B55C1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06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F406F-3689-0A34-09D5-77DCFE6D9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ssholder for lysbilde 1">
            <a:extLst>
              <a:ext uri="{FF2B5EF4-FFF2-40B4-BE49-F238E27FC236}">
                <a16:creationId xmlns:a16="http://schemas.microsoft.com/office/drawing/2014/main" id="{FE76DC13-C855-4FBE-A6E2-1B25D56B96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Plassholder for notater 2">
            <a:extLst>
              <a:ext uri="{FF2B5EF4-FFF2-40B4-BE49-F238E27FC236}">
                <a16:creationId xmlns:a16="http://schemas.microsoft.com/office/drawing/2014/main" id="{7FC43997-F496-DD36-7BF8-1D9559252E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/>
          </a:p>
        </p:txBody>
      </p:sp>
      <p:sp>
        <p:nvSpPr>
          <p:cNvPr id="47108" name="Plassholder for lysbildenummer 3">
            <a:extLst>
              <a:ext uri="{FF2B5EF4-FFF2-40B4-BE49-F238E27FC236}">
                <a16:creationId xmlns:a16="http://schemas.microsoft.com/office/drawing/2014/main" id="{72CAE05C-5201-7666-9D66-4FBD37F4D6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368957-19E8-437C-AC5B-48DDF44B55C1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48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DC17A9-FEA6-4B79-8F79-F1E72F150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7BF4E95-339A-1943-2EC3-7A362ECA7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4BF0E8-E30F-E064-01E7-2CF694543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D42FE1-0F54-1BD5-B2A7-C9960A8EA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0C63F0C-6CB6-EFB7-7D73-ED3F7B7B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094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5B9F7C-E741-8273-B571-6744A0114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417C241-B4C5-FD95-85DC-CA355002B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25D5AD1-695C-BBC6-ADC2-B1A0F181F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F3AC9E9-5754-DA4A-9D72-B4E822A5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0D38FF-103C-DC52-CA34-D3135D4E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357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EBDDD4B-F265-C60F-32F6-2C3BA3AD2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AFB44FB-9445-C97C-56BB-F5224BAA3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A1CF0C-4CAE-1AC7-9166-972B6DF73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B9230A5-FD87-8659-5D81-BCBB1113F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E826B5A-8833-0C6A-1A06-77DC0840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639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9169D3-E0E6-1701-B198-3BDFEF3A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8226DF-9FDD-6F7A-3B0E-5BD14FE77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FAAEC2C-EA2E-470F-08EC-710FF18C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5468AB-6317-7845-113F-365C3753C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43F13D0-A8B3-0594-1C98-80E03401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86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789457-B58E-C0F4-D191-E1993C153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5BB2053-9366-8B5E-E542-C6FFBE67D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A659A8-3F18-13DA-F649-2F0DEE9F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C903848-103C-61FF-8FDB-711022CD2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C73EA3-10C3-E4A3-A733-F971E9AA5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115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B5E437-BD97-E52B-8C27-F64C2184C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60CA4C7-81BB-0BDB-8F63-3F040866A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BA8B56D-E777-5519-6398-754CFED79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2DBB761-080A-17DC-A0CA-734732A9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E8B3068-04E1-8B89-2766-461747342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141E29F-29F6-643D-27DF-D31A50A15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72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6089CD-89B2-DDDC-C6E9-37FE1FFC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BF1A1E8-8CA1-1471-0CC6-11E4A50A6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142BF95-765E-3E5A-33D4-405966ED3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CD68236-9A96-DF9D-E08A-A17A62EAD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C9E0AD8-8F17-AF0B-D3E1-BF8AAB3F9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4B229D0-6836-0559-E9D1-3F4D07E83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05F42F8-6CE2-455D-3602-52274DCAD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AA06CB5-820D-DD82-E75E-2889E13C8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911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1DFB41-E357-2626-BE4F-BEEAFA7E5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DF9FE79-28D2-38D8-42FE-07BAFEFDB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B79E3B1-CDF2-B002-88F8-849FA904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41EF0E1-5C15-E285-971B-8C5A92DF2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30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D04A437-CCFF-07D9-6129-582516C9F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622DD2B-58C4-553A-FF65-4C3F5DC4F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492A4BA-54DE-A341-F11C-0627636E3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007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6BF8E3-1659-2434-D7BF-2A7AC6DF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E0F67D-099A-1F69-7932-4FD4B6669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1AC6210-987E-E6D2-6C08-45DC757C7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9B6B035-17C7-7A75-6FCC-507581F9D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D0CC621-B9A1-7621-5156-F05400623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352D9FC-1089-DF6D-5360-939C25D0C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54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78E36A-A3EF-1EF9-6573-4FED00B40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4CF6288-35F4-5CB5-8359-E996D94C8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E40D805-5E2E-BD95-5734-C7B00E96C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35EC66B-5798-9BBF-B86F-18DB8B954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C5DD442-A321-766E-DB6E-C118EFDB8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FCBD4BA-9FA6-3202-7633-CAD6BEB7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6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9FE03D2-C9EB-BCDD-5349-1BCD917E7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B472408-8F13-485C-CECD-91AD6DD1D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058CB9D-03AB-2E24-02B1-8C3514E31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515B00-F68A-6347-AF0E-679C09C755F9}" type="datetimeFigureOut">
              <a:rPr lang="nb-NO" smtClean="0"/>
              <a:t>20.06.2025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4EDF50C-C0B9-C1C6-D7AC-E621165CC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D152A-F84F-88BE-0BDC-18C1ECBFA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9E3E34-FC88-C941-BD17-B37F81FAC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69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59D0B-4A9C-1895-2768-710E396D9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vrundet rektangel 2">
            <a:extLst>
              <a:ext uri="{FF2B5EF4-FFF2-40B4-BE49-F238E27FC236}">
                <a16:creationId xmlns:a16="http://schemas.microsoft.com/office/drawing/2014/main" id="{70DB0C1C-6020-D560-EA1F-B5496D16E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76" y="1372021"/>
            <a:ext cx="2931278" cy="5320612"/>
          </a:xfrm>
          <a:prstGeom prst="roundRect">
            <a:avLst>
              <a:gd name="adj" fmla="val 16667"/>
            </a:avLst>
          </a:prstGeom>
          <a:ln w="76200">
            <a:solidFill>
              <a:srgbClr val="3C87A1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Situasjonen i dag:</a:t>
            </a: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2000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Beskrivelse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nb-NO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196" name="Avrundet rektangel 3">
            <a:extLst>
              <a:ext uri="{FF2B5EF4-FFF2-40B4-BE49-F238E27FC236}">
                <a16:creationId xmlns:a16="http://schemas.microsoft.com/office/drawing/2014/main" id="{0D0F74A0-38C0-0DB4-00DE-62323E849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734" y="1372020"/>
            <a:ext cx="2931278" cy="5320612"/>
          </a:xfrm>
          <a:prstGeom prst="roundRect">
            <a:avLst>
              <a:gd name="adj" fmla="val 16667"/>
            </a:avLst>
          </a:prstGeom>
          <a:ln w="76200">
            <a:solidFill>
              <a:srgbClr val="C74F1F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Ønsket situasjon:</a:t>
            </a:r>
          </a:p>
          <a:p>
            <a:pPr lvl="0" algn="ctr"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Beskrivelse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D140BEFF-5719-0B80-3DE6-CE91D1A4DAB4}"/>
              </a:ext>
            </a:extLst>
          </p:cNvPr>
          <p:cNvSpPr txBox="1"/>
          <p:nvPr/>
        </p:nvSpPr>
        <p:spPr>
          <a:xfrm>
            <a:off x="6861548" y="54777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1" i="0" u="none" strike="noStrike" kern="1200" cap="none" spc="0" normalizeH="0" baseline="0" noProof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4" name="Avrundet rektangel 3">
            <a:extLst>
              <a:ext uri="{FF2B5EF4-FFF2-40B4-BE49-F238E27FC236}">
                <a16:creationId xmlns:a16="http://schemas.microsoft.com/office/drawing/2014/main" id="{2D3DEED4-4F17-D68D-E228-469B42D9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9025" y="1332032"/>
            <a:ext cx="2977972" cy="1693017"/>
          </a:xfrm>
          <a:prstGeom prst="roundRect">
            <a:avLst>
              <a:gd name="adj" fmla="val 16667"/>
            </a:avLst>
          </a:prstGeom>
          <a:ln w="57150">
            <a:solidFill>
              <a:srgbClr val="8EB21E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Tiltak 1:</a:t>
            </a:r>
            <a:endParaRPr lang="nb-NO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Når, hva, hvem og hvordan</a:t>
            </a:r>
            <a:endParaRPr lang="nb-NO" sz="1600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Avrundet rektangel 16">
            <a:extLst>
              <a:ext uri="{FF2B5EF4-FFF2-40B4-BE49-F238E27FC236}">
                <a16:creationId xmlns:a16="http://schemas.microsoft.com/office/drawing/2014/main" id="{4CFAB564-CFCA-D16E-D458-B9E515413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344" y="1332032"/>
            <a:ext cx="2977972" cy="5320612"/>
          </a:xfrm>
          <a:prstGeom prst="roundRect">
            <a:avLst>
              <a:gd name="adj" fmla="val 16667"/>
            </a:avLst>
          </a:prstGeom>
          <a:ln w="57150">
            <a:solidFill>
              <a:schemeClr val="bg2">
                <a:lumMod val="90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Ledelse:</a:t>
            </a: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Hvordan følge med, støtte og følge opp?</a:t>
            </a:r>
          </a:p>
        </p:txBody>
      </p:sp>
      <p:sp>
        <p:nvSpPr>
          <p:cNvPr id="59" name="Tittel 1">
            <a:extLst>
              <a:ext uri="{FF2B5EF4-FFF2-40B4-BE49-F238E27FC236}">
                <a16:creationId xmlns:a16="http://schemas.microsoft.com/office/drawing/2014/main" id="{C86474BB-688F-37EB-328B-7479C1D085F5}"/>
              </a:ext>
            </a:extLst>
          </p:cNvPr>
          <p:cNvSpPr txBox="1">
            <a:spLocks/>
          </p:cNvSpPr>
          <p:nvPr/>
        </p:nvSpPr>
        <p:spPr>
          <a:xfrm>
            <a:off x="264408" y="464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SØT-ANALYSE</a:t>
            </a:r>
          </a:p>
        </p:txBody>
      </p:sp>
      <p:sp>
        <p:nvSpPr>
          <p:cNvPr id="3" name="Avrundet rektangel 3">
            <a:extLst>
              <a:ext uri="{FF2B5EF4-FFF2-40B4-BE49-F238E27FC236}">
                <a16:creationId xmlns:a16="http://schemas.microsoft.com/office/drawing/2014/main" id="{CD75196B-31F8-000A-2ABD-1BCCA3F37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0192" y="3145945"/>
            <a:ext cx="2977972" cy="1693017"/>
          </a:xfrm>
          <a:prstGeom prst="roundRect">
            <a:avLst>
              <a:gd name="adj" fmla="val 16667"/>
            </a:avLst>
          </a:prstGeom>
          <a:ln w="57150">
            <a:solidFill>
              <a:srgbClr val="8EB21E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Tiltak 2:</a:t>
            </a:r>
            <a:endParaRPr lang="nb-NO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Når, hva, hvem og hvordan</a:t>
            </a:r>
            <a:endParaRPr lang="nb-NO" sz="1600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Avrundet rektangel 3">
            <a:extLst>
              <a:ext uri="{FF2B5EF4-FFF2-40B4-BE49-F238E27FC236}">
                <a16:creationId xmlns:a16="http://schemas.microsoft.com/office/drawing/2014/main" id="{C37465BA-0E28-D988-B679-35E1F58AA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9025" y="4959627"/>
            <a:ext cx="2977972" cy="1693018"/>
          </a:xfrm>
          <a:prstGeom prst="roundRect">
            <a:avLst>
              <a:gd name="adj" fmla="val 16667"/>
            </a:avLst>
          </a:prstGeom>
          <a:ln w="57150">
            <a:solidFill>
              <a:srgbClr val="8EB21E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Tiltak 3:</a:t>
            </a:r>
            <a:endParaRPr lang="nb-NO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Når, hva, hvem og hvordan</a:t>
            </a:r>
            <a:endParaRPr lang="nb-NO" sz="1600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1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303"/>
    </mc:Choice>
    <mc:Fallback>
      <p:transition advTm="3030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8EA6A-E7CB-687E-FC03-D241D17629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vrundet rektangel 2">
            <a:extLst>
              <a:ext uri="{FF2B5EF4-FFF2-40B4-BE49-F238E27FC236}">
                <a16:creationId xmlns:a16="http://schemas.microsoft.com/office/drawing/2014/main" id="{EF8160F8-1A53-5BB4-CDDF-2161D8691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3" y="1372021"/>
            <a:ext cx="11972259" cy="5320612"/>
          </a:xfrm>
          <a:prstGeom prst="roundRect">
            <a:avLst>
              <a:gd name="adj" fmla="val 16667"/>
            </a:avLst>
          </a:prstGeom>
          <a:ln w="76200">
            <a:solidFill>
              <a:srgbClr val="3C87A1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Situasjonen i dag:</a:t>
            </a: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2000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Beskrivelse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nb-NO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8F0EFEEC-9CEC-CDF7-D604-6F54C32042E3}"/>
              </a:ext>
            </a:extLst>
          </p:cNvPr>
          <p:cNvSpPr txBox="1"/>
          <p:nvPr/>
        </p:nvSpPr>
        <p:spPr>
          <a:xfrm>
            <a:off x="6861548" y="54777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1" i="0" u="none" strike="noStrike" kern="1200" cap="none" spc="0" normalizeH="0" baseline="0" noProof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9" name="Tittel 1">
            <a:extLst>
              <a:ext uri="{FF2B5EF4-FFF2-40B4-BE49-F238E27FC236}">
                <a16:creationId xmlns:a16="http://schemas.microsoft.com/office/drawing/2014/main" id="{9A8A88D6-4F6A-9D90-5E42-11EFF75890EB}"/>
              </a:ext>
            </a:extLst>
          </p:cNvPr>
          <p:cNvSpPr txBox="1">
            <a:spLocks/>
          </p:cNvSpPr>
          <p:nvPr/>
        </p:nvSpPr>
        <p:spPr>
          <a:xfrm>
            <a:off x="264408" y="464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SØT-ANALYSE</a:t>
            </a:r>
          </a:p>
        </p:txBody>
      </p:sp>
    </p:spTree>
    <p:extLst>
      <p:ext uri="{BB962C8B-B14F-4D97-AF65-F5344CB8AC3E}">
        <p14:creationId xmlns:p14="http://schemas.microsoft.com/office/powerpoint/2010/main" val="3077323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303"/>
    </mc:Choice>
    <mc:Fallback>
      <p:transition advTm="3030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4B964-551D-5B7D-FF27-23A6A3BF5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vrundet rektangel 2">
            <a:extLst>
              <a:ext uri="{FF2B5EF4-FFF2-40B4-BE49-F238E27FC236}">
                <a16:creationId xmlns:a16="http://schemas.microsoft.com/office/drawing/2014/main" id="{6FA4872C-3011-204D-0223-6DA2FB3F4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3" y="1372021"/>
            <a:ext cx="11972259" cy="5320612"/>
          </a:xfrm>
          <a:prstGeom prst="roundRect">
            <a:avLst>
              <a:gd name="adj" fmla="val 16667"/>
            </a:avLst>
          </a:prstGeom>
          <a:ln w="76200">
            <a:solidFill>
              <a:srgbClr val="C74E1F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2000" b="1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Ønsket situasjon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</a:t>
            </a: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2000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Beskrivelse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nb-NO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09F9877F-DC46-6951-E4DE-8C9629EEB2D8}"/>
              </a:ext>
            </a:extLst>
          </p:cNvPr>
          <p:cNvSpPr txBox="1"/>
          <p:nvPr/>
        </p:nvSpPr>
        <p:spPr>
          <a:xfrm>
            <a:off x="6861548" y="54777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1" i="0" u="none" strike="noStrike" kern="1200" cap="none" spc="0" normalizeH="0" baseline="0" noProof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9" name="Tittel 1">
            <a:extLst>
              <a:ext uri="{FF2B5EF4-FFF2-40B4-BE49-F238E27FC236}">
                <a16:creationId xmlns:a16="http://schemas.microsoft.com/office/drawing/2014/main" id="{09B674FB-53D6-5956-0F79-7634223EDC5D}"/>
              </a:ext>
            </a:extLst>
          </p:cNvPr>
          <p:cNvSpPr txBox="1">
            <a:spLocks/>
          </p:cNvSpPr>
          <p:nvPr/>
        </p:nvSpPr>
        <p:spPr>
          <a:xfrm>
            <a:off x="264408" y="464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SØT-ANALYSE</a:t>
            </a:r>
          </a:p>
        </p:txBody>
      </p:sp>
    </p:spTree>
    <p:extLst>
      <p:ext uri="{BB962C8B-B14F-4D97-AF65-F5344CB8AC3E}">
        <p14:creationId xmlns:p14="http://schemas.microsoft.com/office/powerpoint/2010/main" val="1540842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303"/>
    </mc:Choice>
    <mc:Fallback>
      <p:transition advTm="3030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349CF0-B4A7-C99C-7527-934485523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Sylinder 15">
            <a:extLst>
              <a:ext uri="{FF2B5EF4-FFF2-40B4-BE49-F238E27FC236}">
                <a16:creationId xmlns:a16="http://schemas.microsoft.com/office/drawing/2014/main" id="{B6A4A938-B86C-2343-4907-7F533A087C40}"/>
              </a:ext>
            </a:extLst>
          </p:cNvPr>
          <p:cNvSpPr txBox="1"/>
          <p:nvPr/>
        </p:nvSpPr>
        <p:spPr>
          <a:xfrm>
            <a:off x="6861548" y="54777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1" i="0" u="none" strike="noStrike" kern="1200" cap="none" spc="0" normalizeH="0" baseline="0" noProof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4" name="Avrundet rektangel 3">
            <a:extLst>
              <a:ext uri="{FF2B5EF4-FFF2-40B4-BE49-F238E27FC236}">
                <a16:creationId xmlns:a16="http://schemas.microsoft.com/office/drawing/2014/main" id="{87BE64C0-8E06-E3C3-17E1-863BD6A40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07" y="1372020"/>
            <a:ext cx="3611799" cy="5280625"/>
          </a:xfrm>
          <a:prstGeom prst="roundRect">
            <a:avLst>
              <a:gd name="adj" fmla="val 16667"/>
            </a:avLst>
          </a:prstGeom>
          <a:ln w="57150">
            <a:solidFill>
              <a:srgbClr val="8EB21E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Tiltak 1:</a:t>
            </a:r>
            <a:endParaRPr lang="nb-NO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Når, hva, hvem og hvordan</a:t>
            </a:r>
            <a:endParaRPr lang="nb-NO" sz="1600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Tittel 1">
            <a:extLst>
              <a:ext uri="{FF2B5EF4-FFF2-40B4-BE49-F238E27FC236}">
                <a16:creationId xmlns:a16="http://schemas.microsoft.com/office/drawing/2014/main" id="{28E76E5B-A73A-1CA2-B44A-5BF1E0892523}"/>
              </a:ext>
            </a:extLst>
          </p:cNvPr>
          <p:cNvSpPr txBox="1">
            <a:spLocks/>
          </p:cNvSpPr>
          <p:nvPr/>
        </p:nvSpPr>
        <p:spPr>
          <a:xfrm>
            <a:off x="264408" y="464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SØT-ANALYSE</a:t>
            </a:r>
          </a:p>
        </p:txBody>
      </p:sp>
      <p:sp>
        <p:nvSpPr>
          <p:cNvPr id="2" name="Avrundet rektangel 3">
            <a:extLst>
              <a:ext uri="{FF2B5EF4-FFF2-40B4-BE49-F238E27FC236}">
                <a16:creationId xmlns:a16="http://schemas.microsoft.com/office/drawing/2014/main" id="{296E2356-CD3E-BCBC-44FE-72A6BAF34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0100" y="1372020"/>
            <a:ext cx="3611799" cy="5280625"/>
          </a:xfrm>
          <a:prstGeom prst="roundRect">
            <a:avLst>
              <a:gd name="adj" fmla="val 16667"/>
            </a:avLst>
          </a:prstGeom>
          <a:ln w="57150">
            <a:solidFill>
              <a:srgbClr val="8EB21E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Tiltak 2:</a:t>
            </a:r>
            <a:endParaRPr lang="nb-NO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Når, hva, hvem og hvordan</a:t>
            </a:r>
            <a:endParaRPr lang="nb-NO" sz="1600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vrundet rektangel 3">
            <a:extLst>
              <a:ext uri="{FF2B5EF4-FFF2-40B4-BE49-F238E27FC236}">
                <a16:creationId xmlns:a16="http://schemas.microsoft.com/office/drawing/2014/main" id="{2DAAD31C-9C0D-E79E-BAB9-FA0A4CD7F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694" y="1372020"/>
            <a:ext cx="3611799" cy="5280625"/>
          </a:xfrm>
          <a:prstGeom prst="roundRect">
            <a:avLst>
              <a:gd name="adj" fmla="val 16667"/>
            </a:avLst>
          </a:prstGeom>
          <a:ln w="57150">
            <a:solidFill>
              <a:srgbClr val="8EB21E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Tiltak 3:</a:t>
            </a:r>
            <a:endParaRPr lang="nb-NO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Når, hva, hvem og hvordan</a:t>
            </a:r>
            <a:endParaRPr lang="nb-NO" sz="1600" dirty="0">
              <a:solidFill>
                <a:srgbClr val="0505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82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303"/>
    </mc:Choice>
    <mc:Fallback>
      <p:transition advTm="3030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D9206-5BFD-1E7D-AF6A-1F9F66E3A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vrundet rektangel 2">
            <a:extLst>
              <a:ext uri="{FF2B5EF4-FFF2-40B4-BE49-F238E27FC236}">
                <a16:creationId xmlns:a16="http://schemas.microsoft.com/office/drawing/2014/main" id="{D8F478C9-2876-CA9A-ECA8-3A512163B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3" y="1372021"/>
            <a:ext cx="11972259" cy="5320612"/>
          </a:xfrm>
          <a:prstGeom prst="roundRect">
            <a:avLst>
              <a:gd name="adj" fmla="val 16667"/>
            </a:avLst>
          </a:prstGeom>
          <a:ln w="76200">
            <a:solidFill>
              <a:srgbClr val="D1D1D1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2000" b="1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Ledelse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2000" dirty="0">
                <a:solidFill>
                  <a:srgbClr val="0505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Hvordan følge med, støtte og følge opp?</a:t>
            </a: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nb-NO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B6CA3A6-4AA5-E056-729C-037ED34BC3B5}"/>
              </a:ext>
            </a:extLst>
          </p:cNvPr>
          <p:cNvSpPr txBox="1"/>
          <p:nvPr/>
        </p:nvSpPr>
        <p:spPr>
          <a:xfrm>
            <a:off x="6861548" y="54777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1" i="0" u="none" strike="noStrike" kern="1200" cap="none" spc="0" normalizeH="0" baseline="0" noProof="0">
              <a:ln>
                <a:noFill/>
              </a:ln>
              <a:solidFill>
                <a:srgbClr val="05050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9" name="Tittel 1">
            <a:extLst>
              <a:ext uri="{FF2B5EF4-FFF2-40B4-BE49-F238E27FC236}">
                <a16:creationId xmlns:a16="http://schemas.microsoft.com/office/drawing/2014/main" id="{F1FAB632-5667-B3DE-225A-99FCDF9F4B9D}"/>
              </a:ext>
            </a:extLst>
          </p:cNvPr>
          <p:cNvSpPr txBox="1">
            <a:spLocks/>
          </p:cNvSpPr>
          <p:nvPr/>
        </p:nvSpPr>
        <p:spPr>
          <a:xfrm>
            <a:off x="264408" y="464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SØT-ANALYSE</a:t>
            </a:r>
          </a:p>
        </p:txBody>
      </p:sp>
    </p:spTree>
    <p:extLst>
      <p:ext uri="{BB962C8B-B14F-4D97-AF65-F5344CB8AC3E}">
        <p14:creationId xmlns:p14="http://schemas.microsoft.com/office/powerpoint/2010/main" val="3759266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303"/>
    </mc:Choice>
    <mc:Fallback>
      <p:transition advTm="30303"/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3E8F1005097847958FA9198D121683" ma:contentTypeVersion="11" ma:contentTypeDescription="Opprett et nytt dokument." ma:contentTypeScope="" ma:versionID="55b046b3f0eb5346c45e79cdb8cdea70">
  <xsd:schema xmlns:xsd="http://www.w3.org/2001/XMLSchema" xmlns:xs="http://www.w3.org/2001/XMLSchema" xmlns:p="http://schemas.microsoft.com/office/2006/metadata/properties" xmlns:ns2="35fe8148-fe81-44f9-98c0-d186d7e77530" xmlns:ns3="c5a356f8-73a0-46aa-914f-702604c22de1" targetNamespace="http://schemas.microsoft.com/office/2006/metadata/properties" ma:root="true" ma:fieldsID="4ae16001500b3be85877000f9f226e2a" ns2:_="" ns3:_="">
    <xsd:import namespace="35fe8148-fe81-44f9-98c0-d186d7e77530"/>
    <xsd:import namespace="c5a356f8-73a0-46aa-914f-702604c22d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e8148-fe81-44f9-98c0-d186d7e775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ebc31252-a03f-48dd-b142-4cbdfd8a0a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356f8-73a0-46aa-914f-702604c22de1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ee7d4e45-2edf-4d1f-9a91-3dcab5ba6aea}" ma:internalName="TaxCatchAll" ma:showField="CatchAllData" ma:web="c5a356f8-73a0-46aa-914f-702604c22d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fe8148-fe81-44f9-98c0-d186d7e77530">
      <Terms xmlns="http://schemas.microsoft.com/office/infopath/2007/PartnerControls"/>
    </lcf76f155ced4ddcb4097134ff3c332f>
    <TaxCatchAll xmlns="c5a356f8-73a0-46aa-914f-702604c22de1" xsi:nil="true"/>
  </documentManagement>
</p:properties>
</file>

<file path=customXml/itemProps1.xml><?xml version="1.0" encoding="utf-8"?>
<ds:datastoreItem xmlns:ds="http://schemas.openxmlformats.org/officeDocument/2006/customXml" ds:itemID="{3C08CD00-100A-49B3-B9AE-974A9136CC65}"/>
</file>

<file path=customXml/itemProps2.xml><?xml version="1.0" encoding="utf-8"?>
<ds:datastoreItem xmlns:ds="http://schemas.openxmlformats.org/officeDocument/2006/customXml" ds:itemID="{8E03F4EE-E056-4DBF-901D-63DADD82C327}"/>
</file>

<file path=customXml/itemProps3.xml><?xml version="1.0" encoding="utf-8"?>
<ds:datastoreItem xmlns:ds="http://schemas.openxmlformats.org/officeDocument/2006/customXml" ds:itemID="{F14E1F2B-D2C7-4BA5-B749-8B95FB6D92D6}"/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111</Words>
  <Application>Microsoft Macintosh PowerPoint</Application>
  <PresentationFormat>Widescreen</PresentationFormat>
  <Paragraphs>35</Paragraphs>
  <Slides>5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Vegard Vålnes Meland</dc:creator>
  <cp:lastModifiedBy>Vegard Vålnes Meland</cp:lastModifiedBy>
  <cp:revision>4</cp:revision>
  <dcterms:created xsi:type="dcterms:W3CDTF">2025-06-20T06:31:48Z</dcterms:created>
  <dcterms:modified xsi:type="dcterms:W3CDTF">2025-06-20T07:56:17Z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0x010100D63E8F1005097847958FA9198D121683</vt:lpwstr>
  </property>
</Properties>
</file>